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svg" ContentType="image/svg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9360000" cy="6120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presProps" Target="presProps.xml"/>
  <Relationship Id="rId6" Type="http://schemas.openxmlformats.org/officeDocument/2006/relationships/viewProps" Target="viewProps.xml"/>
  <Relationship Id="rId7" Type="http://schemas.openxmlformats.org/officeDocument/2006/relationships/tableStyles" Target="tableStyles.xml"/>
</Relationships>

</file>

<file path=ppt/media/AbdulazizOrifjonov1.png>
</file>

<file path=ppt/media/AbdulazizOrifjonov2.png>
</file>

<file path=ppt/media/background_0.png>
</file>

<file path=ppt/media/background_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2414106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0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AbdulazizOrifjonov1.png"/>
  <Relationship Id="rId3" Type="http://schemas.openxmlformats.org/officeDocument/2006/relationships/image" Target="../media/AbdulazizOrifjonov2.png"/>
  <Relationship Id="rId4" Type="http://schemas.openxmlformats.org/officeDocument/2006/relationships/image" Target="../media/background_1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2190750" y="2571750"/>
          <a:ext cx="9734550" cy="11144250"/>
          <a:chOff x="2190750" y="2571750"/>
          <a:chExt cx="9734550" cy="11144250"/>
        </a:xfrm>
      </p:grpSpPr>
      <p:sp>
        <p:nvSpPr>
          <p:cNvPr id="1" name=""/>
          <p:cNvSpPr txBox="1"/>
          <p:nvPr/>
        </p:nvSpPr>
        <p:spPr>
          <a:xfrm>
            <a:off x="2190750" y="2571750"/>
            <a:ext cx="57150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Abdulaziz Orifjonov]]></a:t>
            </a:r>
          </a:p>
        </p:txBody>
      </p:sp>
      <p:sp>
        <p:nvSpPr>
          <p:cNvPr id="2" name=""/>
          <p:cNvSpPr txBox="1"/>
          <p:nvPr/>
        </p:nvSpPr>
        <p:spPr>
          <a:xfrm>
            <a:off x="2952750" y="4524375"/>
            <a:ext cx="38100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DATA SCIENCE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019550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25.08.2023]]></a:t>
            </a:r>
          </a:p>
        </p:txBody>
      </p:sp>
      <p:sp>
        <p:nvSpPr>
          <p:cNvPr id="4" name=""/>
          <p:cNvSpPr txBox="1"/>
          <p:nvPr/>
        </p:nvSpPr>
        <p:spPr>
          <a:xfrm>
            <a:off x="24860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7596034]]></a:t>
            </a:r>
          </a:p>
        </p:txBody>
      </p:sp>
      <p:sp>
        <p:nvSpPr>
          <p:cNvPr id="5" name=""/>
          <p:cNvSpPr txBox="1"/>
          <p:nvPr/>
        </p:nvSpPr>
        <p:spPr>
          <a:xfrm>
            <a:off x="23336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381000" y="304800"/>
          <a:ext cx="10572750" cy="10715625"/>
          <a:chOff x="381000" y="304800"/>
          <a:chExt cx="10572750" cy="10715625"/>
        </a:xfrm>
      </p:grpSpPr>
      <p:sp>
        <p:nvSpPr>
          <p:cNvPr id="1" name=""/>
          <p:cNvSpPr txBox="1"/>
          <p:nvPr/>
        </p:nvSpPr>
        <p:spPr>
          <a:xfrm>
            <a:off x="2381250" y="904875"/>
            <a:ext cx="5715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Abdulaziz Orifjonov]]></a:t>
            </a:r>
          </a:p>
        </p:txBody>
      </p:sp>
      <p:sp>
        <p:nvSpPr>
          <p:cNvPr id="2" name=""/>
          <p:cNvSpPr txBox="1"/>
          <p:nvPr/>
        </p:nvSpPr>
        <p:spPr>
          <a:xfrm>
            <a:off x="619125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7596034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76250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  <p:sp>
        <p:nvSpPr>
          <p:cNvPr id="4" name=""/>
          <p:cNvSpPr txBox="1"/>
          <p:nvPr/>
        </p:nvSpPr>
        <p:spPr>
          <a:xfrm>
            <a:off x="381000" y="3333750"/>
            <a:ext cx="3048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Preseason Web                           100%]]></a:t>
            </a:r>
            <a:r>
              <a:rPr lang="en-US" sz="9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 (HTML, CSS, Javascript) (1 oy/mo.)]]></a:t>
            </a:r>
          </a:p>
        </p:txBody>
      </p:sp>
      <p:sp>
        <p:nvSpPr>
          <p:cNvPr id="5" name=""/>
          <p:cNvSpPr txBox="1"/>
          <p:nvPr/>
        </p:nvSpPr>
        <p:spPr>
          <a:xfrm>
            <a:off x="3524250" y="3333750"/>
            <a:ext cx="219075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Preseason Data 100%]]></a:t>
            </a:r>
            <a:r>
              <a:rPr lang="en-US" sz="9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        (C) (2 oy/mo.)]]></a:t>
            </a:r>
          </a:p>
        </p:txBody>
      </p:sp>
      <p:sp>
        <p:nvSpPr>
          <p:cNvPr id="6" name=""/>
          <p:cNvSpPr txBox="1"/>
          <p:nvPr/>
        </p:nvSpPr>
        <p:spPr>
          <a:xfrm>
            <a:off x="6096000" y="3333750"/>
            <a:ext cx="2476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Season 01 Arc 01 81%]]></a:t>
            </a:r>
            <a:r>
              <a:rPr lang="en-US" sz="9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      (Ruby, Javascript) (6 oy/mo.)]]></a:t>
            </a:r>
          </a:p>
        </p:txBody>
      </p:sp>
      <p:sp>
        <p:nvSpPr>
          <p:cNvPr id="7" name=""/>
          <p:cNvSpPr txBox="1"/>
          <p:nvPr/>
        </p:nvSpPr>
        <p:spPr>
          <a:xfrm>
            <a:off x="381000" y="3857625"/>
            <a:ext cx="2857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0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Frontend]]></a:t>
            </a:r>
            <a:r>
              <a:rPr lang="en-US" b="1" sz="9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 Season 03]]></a:t>
            </a:r>
          </a:p>
        </p:txBody>
      </p:sp>
      <p:sp>
        <p:nvSpPr>
          <p:cNvPr id="8" name=""/>
          <p:cNvSpPr txBox="1"/>
          <p:nvPr/>
        </p:nvSpPr>
        <p:spPr>
          <a:xfrm>
            <a:off x="381000" y="4143375"/>
            <a:ext cx="2857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0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(Javascript) (2 oy/mo.)]]></a:t>
            </a:r>
          </a:p>
        </p:txBody>
      </p:sp>
      <p:sp>
        <p:nvSpPr>
          <p:cNvPr id="9" name=""/>
          <p:cNvSpPr txBox="1"/>
          <p:nvPr/>
        </p:nvSpPr>
        <p:spPr>
          <a:xfrm>
            <a:off x="3333750" y="3952875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4953000" y="3857625"/>
            <a:ext cx="2667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0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Backend]]></a:t>
            </a:r>
            <a:r>
              <a:rPr lang="en-US" b="1" sz="9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 Season 03]]></a:t>
            </a:r>
          </a:p>
        </p:txBody>
      </p:sp>
      <p:sp>
        <p:nvSpPr>
          <p:cNvPr id="11" name=""/>
          <p:cNvSpPr txBox="1"/>
          <p:nvPr/>
        </p:nvSpPr>
        <p:spPr>
          <a:xfrm>
            <a:off x="4953000" y="4143375"/>
            <a:ext cx="2667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0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(Ruby, Python, Javascript, Java) (2 oy/mo.)]]></a:t>
            </a:r>
          </a:p>
        </p:txBody>
      </p:sp>
      <p:sp>
        <p:nvSpPr>
          <p:cNvPr id="12" name=""/>
          <p:cNvSpPr txBox="1"/>
          <p:nvPr/>
        </p:nvSpPr>
        <p:spPr>
          <a:xfrm>
            <a:off x="8001000" y="40005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 25%]]></a:t>
            </a:r>
          </a:p>
        </p:txBody>
      </p:sp>
      <p:sp>
        <p:nvSpPr>
          <p:cNvPr id="13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Python dasturlash tilida Data Science asoslarini o'z ichiga olgan 20 ta mashqni va 14 loyihani to'liq yakunladi]]></a:t>
            </a:r>
          </a:p>
        </p:txBody>
      </p:sp>
      <p:sp>
        <p:nvSpPr>
          <p:cNvPr id="14" name=""/>
          <p:cNvSpPr txBox="1"/>
          <p:nvPr/>
        </p:nvSpPr>
        <p:spPr>
          <a:xfrm>
            <a:off x="35433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5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Python dasturlash tilida Data Science asoslarini o'z ichiga olgan 20 ta mashqni va 14 loyihani to'liq yakunladi]]></a:t>
            </a:r>
          </a:p>
        </p:txBody>
      </p:sp>
      <p:sp>
        <p:nvSpPr>
          <p:cNvPr id="16" name=""/>
          <p:cNvSpPr txBox="1"/>
          <p:nvPr/>
        </p:nvSpPr>
        <p:spPr>
          <a:xfrm>
            <a:off x="81915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7" name=""/>
          <p:cNvSpPr txBox="1"/>
          <p:nvPr/>
        </p:nvSpPr>
        <p:spPr>
          <a:xfrm>
            <a:off x="8001000" y="5000625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pic>
        <p:nvPicPr>
          <p:cNvPr id="18" name="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825" y="4524375"/>
            <a:ext cx="1047750" cy="1047750"/>
          </a:xfrm>
          <a:prstGeom prst="rect">
            <a:avLst/>
          </a:prstGeom>
          <a:noFill/>
        </p:spPr>
      </p:pic>
      <p:pic>
        <p:nvPicPr>
          <p:cNvPr id="19" name="" descr="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075" y="4524375"/>
            <a:ext cx="1047750" cy="10477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85">
  <a:themeElements>
    <a:clrScheme name="Theme8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85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85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2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2023-08-30T12:17:13Z</dcterms:created>
  <dcterms:modified xsi:type="dcterms:W3CDTF">2023-08-30T12:17:13Z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